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Rg st="1" end="9"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59F0"/>
    <a:srgbClr val="6666FF"/>
    <a:srgbClr val="0B33A5"/>
    <a:srgbClr val="FF3399"/>
    <a:srgbClr val="00FFFF"/>
    <a:srgbClr val="9966FF"/>
    <a:srgbClr val="FF6600"/>
    <a:srgbClr val="66FFFF"/>
    <a:srgbClr val="F8D22F"/>
    <a:srgbClr val="3445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-7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F8DB8-31B3-44B8-9AD8-732FACB4D67A}" type="doc">
      <dgm:prSet loTypeId="urn:microsoft.com/office/officeart/2008/layout/AlternatingPictureCircles" loCatId="picture" qsTypeId="urn:microsoft.com/office/officeart/2005/8/quickstyle/simple5" qsCatId="simple" csTypeId="urn:microsoft.com/office/officeart/2005/8/colors/accent1_2" csCatId="accent1" phldr="1"/>
      <dgm:spPr/>
    </dgm:pt>
    <dgm:pt modelId="{15179B39-9E37-427C-8E89-7273331FE3AC}">
      <dgm:prSet phldrT="[Testo]" custT="1"/>
      <dgm:spPr/>
      <dgm:t>
        <a:bodyPr/>
        <a:lstStyle/>
        <a:p>
          <a:r>
            <a:rPr lang="it-IT" sz="1600" dirty="0"/>
            <a:t>JONATHAN</a:t>
          </a:r>
          <a:endParaRPr lang="it-IT" sz="1700" dirty="0"/>
        </a:p>
      </dgm:t>
    </dgm:pt>
    <dgm:pt modelId="{80B43618-F8B6-4114-BE6E-A00916BC9245}" type="parTrans" cxnId="{9405F45C-BB0F-4174-8534-98CC80BB00C6}">
      <dgm:prSet/>
      <dgm:spPr/>
      <dgm:t>
        <a:bodyPr/>
        <a:lstStyle/>
        <a:p>
          <a:endParaRPr lang="it-IT"/>
        </a:p>
      </dgm:t>
    </dgm:pt>
    <dgm:pt modelId="{5EE0D20D-A275-42C7-9665-018D4DEAE96A}" type="sibTrans" cxnId="{9405F45C-BB0F-4174-8534-98CC80BB00C6}">
      <dgm:prSet/>
      <dgm:spPr/>
      <dgm:t>
        <a:bodyPr/>
        <a:lstStyle/>
        <a:p>
          <a:endParaRPr lang="it-IT"/>
        </a:p>
      </dgm:t>
    </dgm:pt>
    <dgm:pt modelId="{93AE50FE-B587-4133-8197-7F1944C5C606}" type="pres">
      <dgm:prSet presAssocID="{FC0F8DB8-31B3-44B8-9AD8-732FACB4D67A}" presName="Name0" presStyleCnt="0">
        <dgm:presLayoutVars>
          <dgm:chMax/>
          <dgm:chPref/>
          <dgm:dir/>
        </dgm:presLayoutVars>
      </dgm:prSet>
      <dgm:spPr/>
    </dgm:pt>
    <dgm:pt modelId="{3BA4F9AB-D70D-40D2-87DA-11E35F20CD6C}" type="pres">
      <dgm:prSet presAssocID="{15179B39-9E37-427C-8E89-7273331FE3AC}" presName="composite" presStyleCnt="0"/>
      <dgm:spPr/>
    </dgm:pt>
    <dgm:pt modelId="{03DAEE55-2874-464D-A3E4-40F7EB6D7657}" type="pres">
      <dgm:prSet presAssocID="{15179B39-9E37-427C-8E89-7273331FE3AC}" presName="Accent" presStyleLbl="alignNode1" presStyleIdx="0" presStyleCnt="1" custLinFactNeighborX="9937" custLinFactNeighborY="-281">
        <dgm:presLayoutVars>
          <dgm:chMax val="0"/>
          <dgm:chPref val="0"/>
        </dgm:presLayoutVars>
      </dgm:prSet>
      <dgm:spPr/>
    </dgm:pt>
    <dgm:pt modelId="{0AA6AD41-DB7C-4F9A-A05A-58CDEABED179}" type="pres">
      <dgm:prSet presAssocID="{15179B39-9E37-427C-8E89-7273331FE3AC}" presName="Image" presStyleLbl="bgImgPlace1" presStyleIdx="0" presStyleCnt="1" custAng="618253" custLinFactNeighborX="-81" custLinFactNeighborY="346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</dgm:pt>
    <dgm:pt modelId="{CA05892C-9EE9-434E-8613-A3ACD39A0588}" type="pres">
      <dgm:prSet presAssocID="{15179B39-9E37-427C-8E89-7273331FE3AC}" presName="Parent" presStyleLbl="fgAccFollowNode1" presStyleIdx="0" presStyleCnt="1" custAng="821515" custLinFactNeighborX="4263" custLinFactNeighborY="-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371D41-5644-490C-97FB-F63E6C53A2AA}" type="pres">
      <dgm:prSet presAssocID="{15179B39-9E37-427C-8E89-7273331FE3AC}" presName="Space" presStyleCnt="0">
        <dgm:presLayoutVars>
          <dgm:chMax val="0"/>
          <dgm:chPref val="0"/>
        </dgm:presLayoutVars>
      </dgm:prSet>
      <dgm:spPr/>
    </dgm:pt>
  </dgm:ptLst>
  <dgm:cxnLst>
    <dgm:cxn modelId="{DDB68983-2319-499B-A648-A535B039A390}" type="presOf" srcId="{15179B39-9E37-427C-8E89-7273331FE3AC}" destId="{CA05892C-9EE9-434E-8613-A3ACD39A0588}" srcOrd="0" destOrd="0" presId="urn:microsoft.com/office/officeart/2008/layout/AlternatingPictureCircles"/>
    <dgm:cxn modelId="{9405F45C-BB0F-4174-8534-98CC80BB00C6}" srcId="{FC0F8DB8-31B3-44B8-9AD8-732FACB4D67A}" destId="{15179B39-9E37-427C-8E89-7273331FE3AC}" srcOrd="0" destOrd="0" parTransId="{80B43618-F8B6-4114-BE6E-A00916BC9245}" sibTransId="{5EE0D20D-A275-42C7-9665-018D4DEAE96A}"/>
    <dgm:cxn modelId="{B1716736-3699-406B-96AF-0F43667896A2}" type="presOf" srcId="{FC0F8DB8-31B3-44B8-9AD8-732FACB4D67A}" destId="{93AE50FE-B587-4133-8197-7F1944C5C606}" srcOrd="0" destOrd="0" presId="urn:microsoft.com/office/officeart/2008/layout/AlternatingPictureCircles"/>
    <dgm:cxn modelId="{4C6EA485-B305-4E7B-8800-39F9AC855F1D}" type="presParOf" srcId="{93AE50FE-B587-4133-8197-7F1944C5C606}" destId="{3BA4F9AB-D70D-40D2-87DA-11E35F20CD6C}" srcOrd="0" destOrd="0" presId="urn:microsoft.com/office/officeart/2008/layout/AlternatingPictureCircles"/>
    <dgm:cxn modelId="{7E3F54BA-675F-460F-80DD-7FFC25B73365}" type="presParOf" srcId="{3BA4F9AB-D70D-40D2-87DA-11E35F20CD6C}" destId="{03DAEE55-2874-464D-A3E4-40F7EB6D7657}" srcOrd="0" destOrd="0" presId="urn:microsoft.com/office/officeart/2008/layout/AlternatingPictureCircles"/>
    <dgm:cxn modelId="{8D784A61-F6C1-4443-B0BE-90E9B366B398}" type="presParOf" srcId="{3BA4F9AB-D70D-40D2-87DA-11E35F20CD6C}" destId="{0AA6AD41-DB7C-4F9A-A05A-58CDEABED179}" srcOrd="1" destOrd="0" presId="urn:microsoft.com/office/officeart/2008/layout/AlternatingPictureCircles"/>
    <dgm:cxn modelId="{0ED83FD7-7BD7-40AB-857E-4B4A7DA77D48}" type="presParOf" srcId="{3BA4F9AB-D70D-40D2-87DA-11E35F20CD6C}" destId="{CA05892C-9EE9-434E-8613-A3ACD39A0588}" srcOrd="2" destOrd="0" presId="urn:microsoft.com/office/officeart/2008/layout/AlternatingPictureCircles"/>
    <dgm:cxn modelId="{B0BE79CB-E23C-4C76-ACF9-70C24E521174}" type="presParOf" srcId="{3BA4F9AB-D70D-40D2-87DA-11E35F20CD6C}" destId="{BB371D41-5644-490C-97FB-F63E6C53A2AA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60E53-A97D-47FA-86C1-054BC6DB1B74}" type="doc">
      <dgm:prSet loTypeId="urn:microsoft.com/office/officeart/2008/layout/AscendingPictureAccentProcess" loCatId="picture" qsTypeId="urn:microsoft.com/office/officeart/2005/8/quickstyle/3d7" qsCatId="3D" csTypeId="urn:microsoft.com/office/officeart/2005/8/colors/accent4_2" csCatId="accent4" phldr="1"/>
      <dgm:spPr/>
    </dgm:pt>
    <dgm:pt modelId="{CCC50D20-D0AD-47A8-AFE6-493CA573C281}">
      <dgm:prSet phldrT="[Testo]" custT="1"/>
      <dgm:spPr/>
      <dgm:t>
        <a:bodyPr/>
        <a:lstStyle/>
        <a:p>
          <a:r>
            <a:rPr lang="it-IT" sz="2800" dirty="0"/>
            <a:t>VITTORIA</a:t>
          </a:r>
        </a:p>
      </dgm:t>
    </dgm:pt>
    <dgm:pt modelId="{D6CBB6AB-DB00-43B8-B53F-559AB782256A}" type="parTrans" cxnId="{494EB034-2017-442D-9FFA-0B76F40EDC6D}">
      <dgm:prSet/>
      <dgm:spPr/>
      <dgm:t>
        <a:bodyPr/>
        <a:lstStyle/>
        <a:p>
          <a:endParaRPr lang="it-IT"/>
        </a:p>
      </dgm:t>
    </dgm:pt>
    <dgm:pt modelId="{48D3A1AA-6DDA-4168-8826-CD2D343ADCB8}" type="sibTrans" cxnId="{494EB034-2017-442D-9FFA-0B76F40EDC6D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365EEE17-0F71-4E5E-B06B-E8644FE23DB0}" type="pres">
      <dgm:prSet presAssocID="{19260E53-A97D-47FA-86C1-054BC6DB1B74}" presName="Name0" presStyleCnt="0">
        <dgm:presLayoutVars>
          <dgm:chMax val="7"/>
          <dgm:chPref val="7"/>
          <dgm:dir/>
        </dgm:presLayoutVars>
      </dgm:prSet>
      <dgm:spPr/>
    </dgm:pt>
    <dgm:pt modelId="{07EE059F-926E-4027-9E4E-65ECED450264}" type="pres">
      <dgm:prSet presAssocID="{CCC50D20-D0AD-47A8-AFE6-493CA573C281}" presName="parTx1" presStyleLbl="node1" presStyleIdx="0" presStyleCnt="1" custAng="982847" custScaleX="76647" custScaleY="80357" custLinFactNeighborX="5237" custLinFactNeighborY="-31252"/>
      <dgm:spPr/>
      <dgm:t>
        <a:bodyPr/>
        <a:lstStyle/>
        <a:p>
          <a:endParaRPr lang="it-IT"/>
        </a:p>
      </dgm:t>
    </dgm:pt>
    <dgm:pt modelId="{1F441F55-E209-4D74-8757-67977D573079}" type="pres">
      <dgm:prSet presAssocID="{48D3A1AA-6DDA-4168-8826-CD2D343ADCB8}" presName="picture1" presStyleCnt="0"/>
      <dgm:spPr/>
    </dgm:pt>
    <dgm:pt modelId="{A9E20A11-125D-4165-B8E8-9968F0B8122E}" type="pres">
      <dgm:prSet presAssocID="{48D3A1AA-6DDA-4168-8826-CD2D343ADCB8}" presName="imageRepeatNode" presStyleLbl="fgImgPlace1" presStyleIdx="0" presStyleCnt="1" custScaleX="159113" custScaleY="151170" custLinFactNeighborX="-2716" custLinFactNeighborY="0"/>
      <dgm:spPr/>
      <dgm:t>
        <a:bodyPr/>
        <a:lstStyle/>
        <a:p>
          <a:endParaRPr lang="it-IT"/>
        </a:p>
      </dgm:t>
    </dgm:pt>
  </dgm:ptLst>
  <dgm:cxnLst>
    <dgm:cxn modelId="{66B8DD83-D978-44CE-80DA-0FA597C78316}" type="presOf" srcId="{19260E53-A97D-47FA-86C1-054BC6DB1B74}" destId="{365EEE17-0F71-4E5E-B06B-E8644FE23DB0}" srcOrd="0" destOrd="0" presId="urn:microsoft.com/office/officeart/2008/layout/AscendingPictureAccentProcess"/>
    <dgm:cxn modelId="{3CAC656A-40A5-4D8B-8027-7688161E2E46}" type="presOf" srcId="{48D3A1AA-6DDA-4168-8826-CD2D343ADCB8}" destId="{A9E20A11-125D-4165-B8E8-9968F0B8122E}" srcOrd="0" destOrd="0" presId="urn:microsoft.com/office/officeart/2008/layout/AscendingPictureAccentProcess"/>
    <dgm:cxn modelId="{494EB034-2017-442D-9FFA-0B76F40EDC6D}" srcId="{19260E53-A97D-47FA-86C1-054BC6DB1B74}" destId="{CCC50D20-D0AD-47A8-AFE6-493CA573C281}" srcOrd="0" destOrd="0" parTransId="{D6CBB6AB-DB00-43B8-B53F-559AB782256A}" sibTransId="{48D3A1AA-6DDA-4168-8826-CD2D343ADCB8}"/>
    <dgm:cxn modelId="{E5B1D9C1-CD06-409B-9C96-EE42B6A96F1A}" type="presOf" srcId="{CCC50D20-D0AD-47A8-AFE6-493CA573C281}" destId="{07EE059F-926E-4027-9E4E-65ECED450264}" srcOrd="0" destOrd="0" presId="urn:microsoft.com/office/officeart/2008/layout/AscendingPictureAccentProcess"/>
    <dgm:cxn modelId="{58DC19A8-2FBF-4602-9355-A3A6A3B19276}" type="presParOf" srcId="{365EEE17-0F71-4E5E-B06B-E8644FE23DB0}" destId="{07EE059F-926E-4027-9E4E-65ECED450264}" srcOrd="0" destOrd="0" presId="urn:microsoft.com/office/officeart/2008/layout/AscendingPictureAccentProcess"/>
    <dgm:cxn modelId="{B60A9E7D-2F33-4526-9A97-7C12EFDFBAFD}" type="presParOf" srcId="{365EEE17-0F71-4E5E-B06B-E8644FE23DB0}" destId="{1F441F55-E209-4D74-8757-67977D573079}" srcOrd="1" destOrd="0" presId="urn:microsoft.com/office/officeart/2008/layout/AscendingPictureAccentProcess"/>
    <dgm:cxn modelId="{82F8966D-1ADF-4431-A77E-8022F1280AB5}" type="presParOf" srcId="{1F441F55-E209-4D74-8757-67977D573079}" destId="{A9E20A11-125D-4165-B8E8-9968F0B8122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DAEE55-2874-464D-A3E4-40F7EB6D7657}">
      <dsp:nvSpPr>
        <dsp:cNvPr id="0" name=""/>
        <dsp:cNvSpPr/>
      </dsp:nvSpPr>
      <dsp:spPr>
        <a:xfrm>
          <a:off x="2305086" y="7358"/>
          <a:ext cx="2359356" cy="235925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A6AD41-DB7C-4F9A-A05A-58CDEABED179}">
      <dsp:nvSpPr>
        <dsp:cNvPr id="0" name=""/>
        <dsp:cNvSpPr/>
      </dsp:nvSpPr>
      <dsp:spPr>
        <a:xfrm rot="618253">
          <a:off x="-127" y="96557"/>
          <a:ext cx="2901780" cy="21940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05892C-9EE9-434E-8613-A3ACD39A0588}">
      <dsp:nvSpPr>
        <dsp:cNvPr id="0" name=""/>
        <dsp:cNvSpPr/>
      </dsp:nvSpPr>
      <dsp:spPr>
        <a:xfrm rot="821515">
          <a:off x="2640874" y="269041"/>
          <a:ext cx="1840233" cy="184015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JONATHAN</a:t>
          </a:r>
          <a:endParaRPr lang="it-IT" sz="1700" kern="1200" dirty="0"/>
        </a:p>
      </dsp:txBody>
      <dsp:txXfrm rot="821515">
        <a:off x="2640874" y="269041"/>
        <a:ext cx="1840233" cy="18401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EE059F-926E-4027-9E4E-65ECED450264}">
      <dsp:nvSpPr>
        <dsp:cNvPr id="0" name=""/>
        <dsp:cNvSpPr/>
      </dsp:nvSpPr>
      <dsp:spPr>
        <a:xfrm rot="982847">
          <a:off x="2482917" y="1244637"/>
          <a:ext cx="2969124" cy="8348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9947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VITTORIA</a:t>
          </a:r>
        </a:p>
      </dsp:txBody>
      <dsp:txXfrm rot="982847">
        <a:off x="2482917" y="1244637"/>
        <a:ext cx="2969124" cy="834825"/>
      </dsp:txXfrm>
    </dsp:sp>
    <dsp:sp modelId="{A9E20A11-125D-4165-B8E8-9968F0B8122E}">
      <dsp:nvSpPr>
        <dsp:cNvPr id="0" name=""/>
        <dsp:cNvSpPr/>
      </dsp:nvSpPr>
      <dsp:spPr>
        <a:xfrm>
          <a:off x="173932" y="-10575"/>
          <a:ext cx="2857628" cy="271538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7A3769-973A-471F-AE95-803ACD9DB45A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B562AB-E890-432E-8086-3C35B5B6BC74}" type="datetime1">
              <a:rPr lang="it-IT" smtClean="0"/>
              <a:pPr rtl="0"/>
              <a:t>26/06/2020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"/>
              <a:t>Fare clic per modificare gli stili del testo dello schema</a:t>
            </a:r>
            <a:endParaRPr lang="en-US"/>
          </a:p>
          <a:p>
            <a:pPr lvl="1" rtl="0"/>
            <a:r>
              <a:rPr lang="it"/>
              <a:t>Secondo livello</a:t>
            </a:r>
          </a:p>
          <a:p>
            <a:pPr lvl="2" rtl="0"/>
            <a:r>
              <a:rPr lang="it"/>
              <a:t>Terzo livello</a:t>
            </a:r>
          </a:p>
          <a:p>
            <a:pPr lvl="3" rtl="0"/>
            <a:r>
              <a:rPr lang="it"/>
              <a:t>Quarto livello</a:t>
            </a:r>
          </a:p>
          <a:p>
            <a:pPr lvl="4" rtl="0"/>
            <a:r>
              <a:rPr lang="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F8B562AB-E890-432E-8086-3C35B5B6BC74}" type="datetime1">
              <a:rPr lang="it-IT" smtClean="0"/>
              <a:pPr rtl="0"/>
              <a:t>26/06/2020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pPr rtl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14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B2AB89-642D-461B-88E3-BE7E49276E6D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3498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064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158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052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5861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727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6DF1C0-0F0C-4064-ABD6-C9C1782C86AE}" type="datetime1">
              <a:rPr lang="it-IT" smtClean="0"/>
              <a:pPr rtl="0"/>
              <a:t>26/06/2020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784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96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E0D28E-6F2F-4715-A424-3B01AC64AD4B}" type="datetime1">
              <a:rPr lang="it-IT" smtClean="0"/>
              <a:pPr rtl="0"/>
              <a:t>26/06/2020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93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53424F-4FD0-4DEA-A244-2F5A83926123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605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487A35-6EB2-4106-87BE-5998F37E93E7}" type="datetime1">
              <a:rPr lang="it-IT" smtClean="0"/>
              <a:pPr rtl="0"/>
              <a:t>26/06/2020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690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0A2449-0E6F-4EC8-9AF5-127FFF9E4F17}" type="datetime1">
              <a:rPr lang="it-IT" smtClean="0"/>
              <a:pPr rtl="0"/>
              <a:t>26/06/2020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978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ECC08F-3232-4266-A826-505EFF618F02}" type="datetime1">
              <a:rPr lang="it-IT" smtClean="0"/>
              <a:pPr rtl="0"/>
              <a:t>26/06/2020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562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8228F9-9C50-4094-9999-09A1682E91E0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678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F848B3-DD0C-4C86-9703-1DC7B521FCF8}" type="datetime1">
              <a:rPr lang="it-IT" smtClean="0"/>
              <a:pPr rtl="0"/>
              <a:t>26/06/2020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887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1CFEF3-F103-4E31-9572-24F0BC84FDFF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879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A8228F9-9C50-4094-9999-09A1682E91E0}" type="datetime1">
              <a:rPr lang="it-IT" smtClean="0"/>
              <a:pPr rtl="0"/>
              <a:t>26/06/2020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90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5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Primo piano di un logo&#10;&#10;Descrizione generata automaticamente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/>
          <a:stretch/>
        </p:blipFill>
        <p:spPr>
          <a:xfrm>
            <a:off x="147939" y="161749"/>
            <a:ext cx="12191979" cy="685799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19A8AA24-F181-43D7-89C8-8388A4182A88}"/>
              </a:ext>
            </a:extLst>
          </p:cNvPr>
          <p:cNvSpPr/>
          <p:nvPr/>
        </p:nvSpPr>
        <p:spPr>
          <a:xfrm>
            <a:off x="704374" y="1910397"/>
            <a:ext cx="88391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 SOLIDI GEOMETRICI</a:t>
            </a:r>
          </a:p>
        </p:txBody>
      </p:sp>
      <p:sp>
        <p:nvSpPr>
          <p:cNvPr id="9" name="Rettangolo 8"/>
          <p:cNvSpPr/>
          <p:nvPr/>
        </p:nvSpPr>
        <p:spPr>
          <a:xfrm>
            <a:off x="6607512" y="4061029"/>
            <a:ext cx="5335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GLI INGEGNERI DELLA VC</a:t>
            </a:r>
            <a:endParaRPr lang="it-IT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" name="WhatsApp-Audio-2020-05-27-at-12.36.0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7939" y="6626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curtains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6ECCF1D0-809B-4E88-B733-BB3E776B8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84" b="21485"/>
          <a:stretch/>
        </p:blipFill>
        <p:spPr>
          <a:xfrm>
            <a:off x="1223380" y="366249"/>
            <a:ext cx="2911077" cy="196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84F9240-CAFA-4463-9812-46C1907FDEFA}"/>
              </a:ext>
            </a:extLst>
          </p:cNvPr>
          <p:cNvSpPr txBox="1"/>
          <p:nvPr/>
        </p:nvSpPr>
        <p:spPr>
          <a:xfrm>
            <a:off x="1618275" y="2363773"/>
            <a:ext cx="202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C000"/>
                </a:solidFill>
              </a:rPr>
              <a:t>LEANDRO</a:t>
            </a:r>
            <a:endParaRPr lang="it-IT" sz="2400" dirty="0">
              <a:solidFill>
                <a:srgbClr val="FFC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5B05341B-F6FA-4CBC-B621-0C40BA1EC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23" b="29468"/>
          <a:stretch/>
        </p:blipFill>
        <p:spPr>
          <a:xfrm>
            <a:off x="5167449" y="511082"/>
            <a:ext cx="2134503" cy="2375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33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A3C68F4A-9A83-4038-A36E-26B055B50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12" b="33526"/>
          <a:stretch/>
        </p:blipFill>
        <p:spPr>
          <a:xfrm>
            <a:off x="7247467" y="2089360"/>
            <a:ext cx="1743283" cy="1539104"/>
          </a:xfrm>
          <a:prstGeom prst="rect">
            <a:avLst/>
          </a:prstGeom>
          <a:ln w="38100">
            <a:solidFill>
              <a:srgbClr val="66FFFF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1FBD3F4C-767D-4EB2-8427-11619108CDB1}"/>
              </a:ext>
            </a:extLst>
          </p:cNvPr>
          <p:cNvSpPr txBox="1"/>
          <p:nvPr/>
        </p:nvSpPr>
        <p:spPr>
          <a:xfrm>
            <a:off x="5480571" y="3050709"/>
            <a:ext cx="159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3399"/>
                </a:solidFill>
              </a:rPr>
              <a:t>MARILU</a:t>
            </a:r>
            <a:r>
              <a:rPr lang="it-IT" sz="2400" dirty="0">
                <a:solidFill>
                  <a:srgbClr val="FF3399"/>
                </a:solidFill>
              </a:rPr>
              <a:t>’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8262F0E5-23AA-4D6E-B4CF-6D56782D75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79" b="45446"/>
          <a:stretch/>
        </p:blipFill>
        <p:spPr>
          <a:xfrm>
            <a:off x="1223384" y="3205253"/>
            <a:ext cx="2177169" cy="1531755"/>
          </a:xfrm>
          <a:prstGeom prst="rect">
            <a:avLst/>
          </a:prstGeom>
          <a:ln w="5715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830BCEDE-1A39-4F67-9504-E387A108F7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05" b="25926"/>
          <a:stretch/>
        </p:blipFill>
        <p:spPr>
          <a:xfrm rot="20381090">
            <a:off x="1164880" y="4737011"/>
            <a:ext cx="1394344" cy="1513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8D22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4D6AB3E5-9D7E-4636-9A26-050B082E0D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88" t="20151" b="34252"/>
          <a:stretch/>
        </p:blipFill>
        <p:spPr>
          <a:xfrm>
            <a:off x="2906433" y="4556224"/>
            <a:ext cx="1261599" cy="1257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91B8CA4-0D6A-47DA-ABDC-CE3231B9EABD}"/>
              </a:ext>
            </a:extLst>
          </p:cNvPr>
          <p:cNvSpPr txBox="1"/>
          <p:nvPr/>
        </p:nvSpPr>
        <p:spPr>
          <a:xfrm>
            <a:off x="3010913" y="6068335"/>
            <a:ext cx="1680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B0F0"/>
                </a:solidFill>
              </a:rPr>
              <a:t>BEATRICE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F2B481A9-B582-4934-B1B5-53EE8BB67E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4" r="10034" b="27343"/>
          <a:stretch/>
        </p:blipFill>
        <p:spPr>
          <a:xfrm>
            <a:off x="5710267" y="4216548"/>
            <a:ext cx="2995759" cy="153175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4A74D7E2-0737-42EA-B0BE-5C36E19FF53C}"/>
              </a:ext>
            </a:extLst>
          </p:cNvPr>
          <p:cNvSpPr txBox="1"/>
          <p:nvPr/>
        </p:nvSpPr>
        <p:spPr>
          <a:xfrm>
            <a:off x="7387717" y="5813925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JACOPO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5013">
            <a:off x="9751707" y="2490168"/>
            <a:ext cx="1693246" cy="227659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4A74D7E2-0737-42EA-B0BE-5C36E19FF53C}"/>
              </a:ext>
            </a:extLst>
          </p:cNvPr>
          <p:cNvSpPr txBox="1"/>
          <p:nvPr/>
        </p:nvSpPr>
        <p:spPr>
          <a:xfrm rot="1176058">
            <a:off x="9963063" y="1711104"/>
            <a:ext cx="18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WOW !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43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5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75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750"/>
                            </p:stCondLst>
                            <p:childTnLst>
                              <p:par>
                                <p:cTn id="78" presetID="56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2" grpId="0"/>
      <p:bldP spid="2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9B9576F5-EEF8-4587-8187-245539F02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56" t="8889" r="17020" b="50000"/>
          <a:stretch/>
        </p:blipFill>
        <p:spPr>
          <a:xfrm>
            <a:off x="900530" y="588597"/>
            <a:ext cx="2107097" cy="2186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66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2B07003D-FC69-4989-ADD6-10ECDF6205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89" r="21248" b="48599"/>
          <a:stretch/>
        </p:blipFill>
        <p:spPr>
          <a:xfrm>
            <a:off x="2696202" y="2008802"/>
            <a:ext cx="1597508" cy="1533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3E134FFE-9F57-419B-934A-5E27F891247E}"/>
              </a:ext>
            </a:extLst>
          </p:cNvPr>
          <p:cNvSpPr txBox="1"/>
          <p:nvPr/>
        </p:nvSpPr>
        <p:spPr>
          <a:xfrm>
            <a:off x="689113" y="2957135"/>
            <a:ext cx="1827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7030A0"/>
                </a:solidFill>
              </a:rPr>
              <a:t>RACHELE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F83F531-6D39-4384-B383-B3BF211A78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9" r="8152" b="8582"/>
          <a:stretch/>
        </p:blipFill>
        <p:spPr>
          <a:xfrm>
            <a:off x="5528559" y="503947"/>
            <a:ext cx="2911731" cy="1578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08E164D6-8955-430D-8F01-28EBA7E9ABD5}"/>
              </a:ext>
            </a:extLst>
          </p:cNvPr>
          <p:cNvSpPr txBox="1"/>
          <p:nvPr/>
        </p:nvSpPr>
        <p:spPr>
          <a:xfrm>
            <a:off x="6984424" y="2190581"/>
            <a:ext cx="2172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C000"/>
                </a:solidFill>
              </a:rPr>
              <a:t>RAFFAELLA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6B989A2-09F5-4B2B-9FF9-B4A71D3AC4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1" t="6584" b="18260"/>
          <a:stretch/>
        </p:blipFill>
        <p:spPr>
          <a:xfrm rot="20788547">
            <a:off x="1025135" y="4471624"/>
            <a:ext cx="3193775" cy="144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6DDA3B95-343F-449F-8DBE-B11283393EF3}"/>
              </a:ext>
            </a:extLst>
          </p:cNvPr>
          <p:cNvSpPr txBox="1"/>
          <p:nvPr/>
        </p:nvSpPr>
        <p:spPr>
          <a:xfrm>
            <a:off x="3494955" y="582171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FFFF"/>
                </a:solidFill>
              </a:rPr>
              <a:t>ALESSANDRO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2EF4AD63-D8E3-4762-98FC-ABD4E90BC5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12"/>
          <a:stretch/>
        </p:blipFill>
        <p:spPr>
          <a:xfrm rot="1005552">
            <a:off x="6369063" y="3200396"/>
            <a:ext cx="2016772" cy="223696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66D6DC8B-2A55-4E00-A0AE-081A08D42911}"/>
              </a:ext>
            </a:extLst>
          </p:cNvPr>
          <p:cNvSpPr txBox="1"/>
          <p:nvPr/>
        </p:nvSpPr>
        <p:spPr>
          <a:xfrm>
            <a:off x="6725064" y="5821715"/>
            <a:ext cx="1467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DAVIDE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9455" y="2550763"/>
            <a:ext cx="1449925" cy="13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492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7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build="allAtOnce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650E176D-C969-4B01-87D1-6FACE5C8C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66" t="35290" r="9421" b="21232"/>
          <a:stretch/>
        </p:blipFill>
        <p:spPr>
          <a:xfrm>
            <a:off x="2538225" y="911972"/>
            <a:ext cx="3195448" cy="1514226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6E4E3E6-9E5E-4657-A680-E6348C1FF914}"/>
              </a:ext>
            </a:extLst>
          </p:cNvPr>
          <p:cNvSpPr txBox="1"/>
          <p:nvPr/>
        </p:nvSpPr>
        <p:spPr>
          <a:xfrm>
            <a:off x="3248053" y="2656590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KYROS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E5577DE-BCD3-4DAA-8390-6269371AF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47" b="15528"/>
          <a:stretch/>
        </p:blipFill>
        <p:spPr>
          <a:xfrm rot="1065849">
            <a:off x="6926628" y="851735"/>
            <a:ext cx="3533869" cy="189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60519CD-AA02-4197-9D67-0B6830493037}"/>
              </a:ext>
            </a:extLst>
          </p:cNvPr>
          <p:cNvSpPr txBox="1"/>
          <p:nvPr/>
        </p:nvSpPr>
        <p:spPr>
          <a:xfrm>
            <a:off x="6346241" y="2656589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3399"/>
                </a:solidFill>
              </a:rPr>
              <a:t>LESLIE MAE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0B71EDB1-8E84-4B7F-9334-2BD3672F8F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39" b="28696"/>
          <a:stretch/>
        </p:blipFill>
        <p:spPr>
          <a:xfrm rot="20777554">
            <a:off x="768995" y="3901362"/>
            <a:ext cx="2538413" cy="1979499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089BAD4E-22E9-48E7-809F-882C04F518FB}"/>
              </a:ext>
            </a:extLst>
          </p:cNvPr>
          <p:cNvSpPr txBox="1"/>
          <p:nvPr/>
        </p:nvSpPr>
        <p:spPr>
          <a:xfrm>
            <a:off x="2963084" y="5813680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FFFF"/>
                </a:solidFill>
              </a:rPr>
              <a:t>MARCO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2A5E93FD-C9C6-414A-8851-44A47A510F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320" y="3628795"/>
            <a:ext cx="2084169" cy="2769660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0A8F0D7A-9BBB-45BC-8051-19FD3EF4D50E}"/>
              </a:ext>
            </a:extLst>
          </p:cNvPr>
          <p:cNvSpPr txBox="1"/>
          <p:nvPr/>
        </p:nvSpPr>
        <p:spPr>
          <a:xfrm>
            <a:off x="7661102" y="4314025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C000"/>
                </a:solidFill>
              </a:rPr>
              <a:t>MASSIMO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11948">
            <a:off x="221281" y="1974544"/>
            <a:ext cx="2129887" cy="15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583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414DDCB-BBD4-40DA-9D08-1FB8C165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1" t="6975" r="6359" b="8102"/>
          <a:stretch/>
        </p:blipFill>
        <p:spPr>
          <a:xfrm>
            <a:off x="533401" y="442723"/>
            <a:ext cx="2674035" cy="19628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075659A-5A8A-4462-A390-EDA015F1FB63}"/>
              </a:ext>
            </a:extLst>
          </p:cNvPr>
          <p:cNvSpPr txBox="1"/>
          <p:nvPr/>
        </p:nvSpPr>
        <p:spPr>
          <a:xfrm rot="21354099">
            <a:off x="997755" y="2390336"/>
            <a:ext cx="1833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7030A0"/>
                </a:solidFill>
              </a:rPr>
              <a:t>PATRIZIA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4C2010F-A225-40AE-BE3C-06E97A7213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18" t="20718"/>
          <a:stretch/>
        </p:blipFill>
        <p:spPr>
          <a:xfrm>
            <a:off x="4297173" y="572389"/>
            <a:ext cx="3066759" cy="2189599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08C16FA-3613-412F-A1A2-E70507D5167D}"/>
              </a:ext>
            </a:extLst>
          </p:cNvPr>
          <p:cNvSpPr txBox="1"/>
          <p:nvPr/>
        </p:nvSpPr>
        <p:spPr>
          <a:xfrm>
            <a:off x="6096004" y="2818065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92D050"/>
                </a:solidFill>
              </a:rPr>
              <a:t>RASUN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4F9D45D-60B9-4369-9927-FABD338241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1" t="13539" r="8205" b="41949"/>
          <a:stretch/>
        </p:blipFill>
        <p:spPr>
          <a:xfrm>
            <a:off x="906210" y="4043694"/>
            <a:ext cx="4705057" cy="1866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88A4C83-EE3E-4D03-911F-E3965DC1A489}"/>
              </a:ext>
            </a:extLst>
          </p:cNvPr>
          <p:cNvSpPr txBox="1"/>
          <p:nvPr/>
        </p:nvSpPr>
        <p:spPr>
          <a:xfrm rot="21150269">
            <a:off x="3753036" y="5945284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RICARDO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C87C939D-6320-4D39-BAEA-DB8D7DE0A3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35" r="7090" b="30872"/>
          <a:stretch/>
        </p:blipFill>
        <p:spPr>
          <a:xfrm>
            <a:off x="8287551" y="2047418"/>
            <a:ext cx="2340844" cy="3429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A64D18A9-6C8C-468E-9E64-B3CC33CF3F91}"/>
              </a:ext>
            </a:extLst>
          </p:cNvPr>
          <p:cNvSpPr txBox="1"/>
          <p:nvPr/>
        </p:nvSpPr>
        <p:spPr>
          <a:xfrm>
            <a:off x="7990246" y="5602789"/>
            <a:ext cx="1394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2459F0"/>
                </a:solidFill>
              </a:rPr>
              <a:t>TAREK</a:t>
            </a:r>
          </a:p>
        </p:txBody>
      </p:sp>
      <p:pic>
        <p:nvPicPr>
          <p:cNvPr id="1026" name="Picture 2" descr="GIF APPLAUSO COMPLIMENTI em 2020 | Mensagem de bom, Mensagen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635" y="3402840"/>
            <a:ext cx="2469837" cy="19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708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E917E154-FED8-4CCE-B17C-68224A48C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35" b="21201"/>
          <a:stretch/>
        </p:blipFill>
        <p:spPr>
          <a:xfrm>
            <a:off x="672139" y="661181"/>
            <a:ext cx="3241967" cy="1533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463923F-EC61-45FA-930E-525EB9E7B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0" t="42051" r="17098" b="6584"/>
          <a:stretch/>
        </p:blipFill>
        <p:spPr>
          <a:xfrm>
            <a:off x="5422299" y="629371"/>
            <a:ext cx="4206239" cy="234579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  <a:bevelB prst="relaxedInset"/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2193240-E8F0-4771-B1D6-9EC3B3152E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56" b="8102"/>
          <a:stretch/>
        </p:blipFill>
        <p:spPr>
          <a:xfrm>
            <a:off x="673752" y="3559937"/>
            <a:ext cx="3070027" cy="2686931"/>
          </a:xfrm>
          <a:prstGeom prst="ellipse">
            <a:avLst/>
          </a:prstGeom>
          <a:ln w="190500" cap="rnd">
            <a:solidFill>
              <a:srgbClr val="FF3399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D0E8A95-CED8-481E-92A7-96D9EB39B358}"/>
              </a:ext>
            </a:extLst>
          </p:cNvPr>
          <p:cNvSpPr txBox="1"/>
          <p:nvPr/>
        </p:nvSpPr>
        <p:spPr>
          <a:xfrm>
            <a:off x="615950" y="2440195"/>
            <a:ext cx="2037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C000"/>
                </a:solidFill>
              </a:rPr>
              <a:t>RICCARDO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97C8D55-5DC9-4A41-B4A4-FFDD72A20C2E}"/>
              </a:ext>
            </a:extLst>
          </p:cNvPr>
          <p:cNvSpPr txBox="1"/>
          <p:nvPr/>
        </p:nvSpPr>
        <p:spPr>
          <a:xfrm>
            <a:off x="5365845" y="2975166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7030A0"/>
                </a:solidFill>
              </a:rPr>
              <a:t>SAMI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0C47B5B-4701-4F60-AEC9-ED8745D255EB}"/>
              </a:ext>
            </a:extLst>
          </p:cNvPr>
          <p:cNvSpPr txBox="1"/>
          <p:nvPr/>
        </p:nvSpPr>
        <p:spPr>
          <a:xfrm>
            <a:off x="3823053" y="5517455"/>
            <a:ext cx="2010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3399"/>
                </a:solidFill>
              </a:rPr>
              <a:t>SHANELLE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03E142C8-827C-4B3D-B373-BDA15EF905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94601">
            <a:off x="6604061" y="4181222"/>
            <a:ext cx="4294019" cy="2023225"/>
          </a:xfrm>
          <a:prstGeom prst="roundRect">
            <a:avLst>
              <a:gd name="adj" fmla="val 11111"/>
            </a:avLst>
          </a:prstGeom>
          <a:ln w="190500" cap="rnd">
            <a:solidFill>
              <a:srgbClr val="6666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67B878E0-2E06-405B-BEDD-FEE8CC1E4EDE}"/>
              </a:ext>
            </a:extLst>
          </p:cNvPr>
          <p:cNvSpPr txBox="1"/>
          <p:nvPr/>
        </p:nvSpPr>
        <p:spPr>
          <a:xfrm>
            <a:off x="8623292" y="3429003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2459F0"/>
                </a:solidFill>
              </a:rPr>
              <a:t>MICHELE</a:t>
            </a:r>
          </a:p>
        </p:txBody>
      </p:sp>
      <p:pic>
        <p:nvPicPr>
          <p:cNvPr id="2050" name="Picture 2" descr="Architettura e urbanistica delle città greche, le Poleis - pagina 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573" y="2687000"/>
            <a:ext cx="1484005" cy="14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611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75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25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xmlns="" id="{46368E0C-2E54-44D4-9980-2CD4FE54D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3185334"/>
              </p:ext>
            </p:extLst>
          </p:nvPr>
        </p:nvGraphicFramePr>
        <p:xfrm>
          <a:off x="6561899" y="1290578"/>
          <a:ext cx="4664443" cy="238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xmlns="" id="{1F167B0E-877D-4600-A89B-59D46E3C3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1183619"/>
              </p:ext>
            </p:extLst>
          </p:nvPr>
        </p:nvGraphicFramePr>
        <p:xfrm>
          <a:off x="226167" y="356477"/>
          <a:ext cx="5471884" cy="26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5C549A7-FB97-453B-BC12-EC60168E2F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45370">
            <a:off x="983041" y="3815994"/>
            <a:ext cx="2093312" cy="2791083"/>
          </a:xfrm>
          <a:prstGeom prst="rect">
            <a:avLst/>
          </a:prstGeom>
          <a:ln w="57150">
            <a:solidFill>
              <a:srgbClr val="9966FF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969E2C8-94D4-404A-8018-7870AFE3F3F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1" t="34051" r="8549" b="15898"/>
          <a:stretch/>
        </p:blipFill>
        <p:spPr>
          <a:xfrm>
            <a:off x="3373217" y="4600727"/>
            <a:ext cx="1864653" cy="198679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A3CC7ED-94DE-432F-BB00-A85E70281C19}"/>
              </a:ext>
            </a:extLst>
          </p:cNvPr>
          <p:cNvSpPr txBox="1"/>
          <p:nvPr/>
        </p:nvSpPr>
        <p:spPr>
          <a:xfrm>
            <a:off x="3086755" y="3677807"/>
            <a:ext cx="1282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3399"/>
                </a:solidFill>
              </a:rPr>
              <a:t>ASHLY</a:t>
            </a:r>
          </a:p>
        </p:txBody>
      </p:sp>
      <p:pic>
        <p:nvPicPr>
          <p:cNvPr id="3074" name="Picture 2" descr="Emoticons (con immagini) | Luoghi da visitare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7092" y="3843194"/>
            <a:ext cx="3306001" cy="25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9742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5" y="10668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A TUTTI I MIEI PICCOLI GRANDI INGEGNERI CHE HANNO REALIZZATO CON AMMIREVOLE MAESTRIA QUESTI 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FANTASTICI PROGETTI….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985837" y="4122925"/>
            <a:ext cx="375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ORGOGLIOSA DI TUTTI VOI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9550" y="4702249"/>
            <a:ext cx="1512574" cy="161766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8435108" y="4802909"/>
            <a:ext cx="375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MAESTRA A QUADRETTI</a:t>
            </a:r>
          </a:p>
        </p:txBody>
      </p:sp>
      <p:pic>
        <p:nvPicPr>
          <p:cNvPr id="4098" name="Picture 2" descr="Congratulati con te | Il Blog della M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076" y="3308394"/>
            <a:ext cx="3234265" cy="221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903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5000">
        <p15:prstTrans prst="curtains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273300" y="1638300"/>
            <a:ext cx="6045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FINE</a:t>
            </a:r>
            <a:endParaRPr lang="it-IT" sz="1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470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advClick="0" advTm="3000">
        <p15:prstTrans prst="curtains"/>
      </p:transition>
    </mc:Choice>
    <mc:Fallback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faccettatura">
  <a:themeElements>
    <a:clrScheme name="Personalizzato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D6B2EC"/>
      </a:accent6>
      <a:hlink>
        <a:srgbClr val="EA3C9E"/>
      </a:hlink>
      <a:folHlink>
        <a:srgbClr val="F77F90"/>
      </a:folHlink>
    </a:clrScheme>
    <a:fontScheme name="Sfaccettatur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idi sottili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</Words>
  <Application>Microsoft Office PowerPoint</Application>
  <PresentationFormat>Personalizzato</PresentationFormat>
  <Paragraphs>32</Paragraphs>
  <Slides>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Sfaccettatura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GRAZIE A TUTTI I MIEI PICCOLI GRANDI INGEGNERI CHE HANNO REALIZZATO CON AMMIREVOLE MAESTRIA QUESTI  FANTASTICI PROGETTI…. 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2020-05-15T17:01:42Z</dcterms:created>
  <dcterms:modified xsi:type="dcterms:W3CDTF">2020-06-26T18:02:17Z</dcterms:modified>
</cp:coreProperties>
</file>